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57" r:id="rId4"/>
    <p:sldId id="258" r:id="rId5"/>
    <p:sldId id="259" r:id="rId6"/>
    <p:sldId id="261" r:id="rId7"/>
    <p:sldId id="266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5A526-1F2B-4F3E-AD0C-6E4F93B7191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DA268BC-309C-4314-8C1E-DE3FD7E60544}">
      <dgm:prSet phldrT="[Text]"/>
      <dgm:spPr/>
      <dgm:t>
        <a:bodyPr/>
        <a:lstStyle/>
        <a:p>
          <a:r>
            <a:rPr lang="en-US" dirty="0" smtClean="0"/>
            <a:t>Improvement</a:t>
          </a:r>
          <a:endParaRPr lang="en-US" dirty="0"/>
        </a:p>
      </dgm:t>
    </dgm:pt>
    <dgm:pt modelId="{4FDFE0D3-4061-429E-B470-FD24DA67B438}" type="parTrans" cxnId="{B09385DF-354E-4124-BFAC-4CE0EEF83589}">
      <dgm:prSet/>
      <dgm:spPr/>
      <dgm:t>
        <a:bodyPr/>
        <a:lstStyle/>
        <a:p>
          <a:endParaRPr lang="en-US"/>
        </a:p>
      </dgm:t>
    </dgm:pt>
    <dgm:pt modelId="{E6DB4B8D-876E-4DDB-85AE-B285845D206A}" type="sibTrans" cxnId="{B09385DF-354E-4124-BFAC-4CE0EEF83589}">
      <dgm:prSet/>
      <dgm:spPr/>
      <dgm:t>
        <a:bodyPr/>
        <a:lstStyle/>
        <a:p>
          <a:endParaRPr lang="en-US"/>
        </a:p>
      </dgm:t>
    </dgm:pt>
    <dgm:pt modelId="{F1F8ACAA-9B02-4F50-8B52-EF5FE1F6D82E}">
      <dgm:prSet phldrT="[Text]"/>
      <dgm:spPr/>
      <dgm:t>
        <a:bodyPr/>
        <a:lstStyle/>
        <a:p>
          <a:r>
            <a:rPr lang="en-US" dirty="0" smtClean="0"/>
            <a:t>Partnership</a:t>
          </a:r>
          <a:endParaRPr lang="en-US" dirty="0"/>
        </a:p>
      </dgm:t>
    </dgm:pt>
    <dgm:pt modelId="{CCE7AC4F-F6C1-4A9D-B7D7-CC8AD46C03A3}" type="parTrans" cxnId="{D35CD70D-5FF7-4C1D-83E0-88533210CB85}">
      <dgm:prSet/>
      <dgm:spPr/>
      <dgm:t>
        <a:bodyPr/>
        <a:lstStyle/>
        <a:p>
          <a:endParaRPr lang="en-US"/>
        </a:p>
      </dgm:t>
    </dgm:pt>
    <dgm:pt modelId="{363C3B24-0298-4C94-8769-F5ED78A6A7A8}" type="sibTrans" cxnId="{D35CD70D-5FF7-4C1D-83E0-88533210CB85}">
      <dgm:prSet/>
      <dgm:spPr/>
      <dgm:t>
        <a:bodyPr/>
        <a:lstStyle/>
        <a:p>
          <a:endParaRPr lang="en-US"/>
        </a:p>
      </dgm:t>
    </dgm:pt>
    <dgm:pt modelId="{CEF0E22F-3E1D-4CE4-99FB-B2B9073A8E3F}">
      <dgm:prSet phldrT="[Text]"/>
      <dgm:spPr/>
      <dgm:t>
        <a:bodyPr/>
        <a:lstStyle/>
        <a:p>
          <a:r>
            <a:rPr lang="en-US" dirty="0" smtClean="0"/>
            <a:t>Expansion</a:t>
          </a:r>
          <a:endParaRPr lang="en-US" dirty="0"/>
        </a:p>
      </dgm:t>
    </dgm:pt>
    <dgm:pt modelId="{8312FB72-A446-4EFA-A77F-913432357907}" type="parTrans" cxnId="{7856ADFE-1346-4A7F-9AF3-08BA1A83A488}">
      <dgm:prSet/>
      <dgm:spPr/>
      <dgm:t>
        <a:bodyPr/>
        <a:lstStyle/>
        <a:p>
          <a:endParaRPr lang="en-US"/>
        </a:p>
      </dgm:t>
    </dgm:pt>
    <dgm:pt modelId="{31535393-54B2-4762-B938-339240785751}" type="sibTrans" cxnId="{7856ADFE-1346-4A7F-9AF3-08BA1A83A488}">
      <dgm:prSet/>
      <dgm:spPr/>
      <dgm:t>
        <a:bodyPr/>
        <a:lstStyle/>
        <a:p>
          <a:endParaRPr lang="en-US"/>
        </a:p>
      </dgm:t>
    </dgm:pt>
    <dgm:pt modelId="{27270EF1-3DD4-412E-A614-290766C06422}" type="pres">
      <dgm:prSet presAssocID="{D0C5A526-1F2B-4F3E-AD0C-6E4F93B7191E}" presName="compositeShape" presStyleCnt="0">
        <dgm:presLayoutVars>
          <dgm:chMax val="7"/>
          <dgm:dir/>
          <dgm:resizeHandles val="exact"/>
        </dgm:presLayoutVars>
      </dgm:prSet>
      <dgm:spPr/>
    </dgm:pt>
    <dgm:pt modelId="{F0C7C14D-C1D6-4064-BEE5-27B9AFD5E3B3}" type="pres">
      <dgm:prSet presAssocID="{2DA268BC-309C-4314-8C1E-DE3FD7E60544}" presName="circ1" presStyleLbl="vennNode1" presStyleIdx="0" presStyleCnt="3" custLinFactNeighborX="1023" custLinFactNeighborY="-511"/>
      <dgm:spPr/>
      <dgm:t>
        <a:bodyPr/>
        <a:lstStyle/>
        <a:p>
          <a:endParaRPr lang="en-US"/>
        </a:p>
      </dgm:t>
    </dgm:pt>
    <dgm:pt modelId="{922CEC6B-706F-4000-BAB4-12A7D11126AF}" type="pres">
      <dgm:prSet presAssocID="{2DA268BC-309C-4314-8C1E-DE3FD7E605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73766-2108-4C56-B328-3B3DAA113575}" type="pres">
      <dgm:prSet presAssocID="{F1F8ACAA-9B02-4F50-8B52-EF5FE1F6D82E}" presName="circ2" presStyleLbl="vennNode1" presStyleIdx="1" presStyleCnt="3"/>
      <dgm:spPr/>
      <dgm:t>
        <a:bodyPr/>
        <a:lstStyle/>
        <a:p>
          <a:endParaRPr lang="en-US"/>
        </a:p>
      </dgm:t>
    </dgm:pt>
    <dgm:pt modelId="{A6C7DA70-E52C-4106-BD94-E2BAF5F492B7}" type="pres">
      <dgm:prSet presAssocID="{F1F8ACAA-9B02-4F50-8B52-EF5FE1F6D8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D1C49-7AB5-4C65-9FBE-3A18E8A913A9}" type="pres">
      <dgm:prSet presAssocID="{CEF0E22F-3E1D-4CE4-99FB-B2B9073A8E3F}" presName="circ3" presStyleLbl="vennNode1" presStyleIdx="2" presStyleCnt="3"/>
      <dgm:spPr/>
      <dgm:t>
        <a:bodyPr/>
        <a:lstStyle/>
        <a:p>
          <a:endParaRPr lang="en-US"/>
        </a:p>
      </dgm:t>
    </dgm:pt>
    <dgm:pt modelId="{92AAAACC-BA3B-4C74-8EE6-0FB66D5A479E}" type="pres">
      <dgm:prSet presAssocID="{CEF0E22F-3E1D-4CE4-99FB-B2B9073A8E3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5CD70D-5FF7-4C1D-83E0-88533210CB85}" srcId="{D0C5A526-1F2B-4F3E-AD0C-6E4F93B7191E}" destId="{F1F8ACAA-9B02-4F50-8B52-EF5FE1F6D82E}" srcOrd="1" destOrd="0" parTransId="{CCE7AC4F-F6C1-4A9D-B7D7-CC8AD46C03A3}" sibTransId="{363C3B24-0298-4C94-8769-F5ED78A6A7A8}"/>
    <dgm:cxn modelId="{C911788C-9FB7-47FC-9021-5A0307E7BEB2}" type="presOf" srcId="{F1F8ACAA-9B02-4F50-8B52-EF5FE1F6D82E}" destId="{BE873766-2108-4C56-B328-3B3DAA113575}" srcOrd="0" destOrd="0" presId="urn:microsoft.com/office/officeart/2005/8/layout/venn1"/>
    <dgm:cxn modelId="{2134123E-C501-441D-87C8-42D603F7EA8B}" type="presOf" srcId="{CEF0E22F-3E1D-4CE4-99FB-B2B9073A8E3F}" destId="{730D1C49-7AB5-4C65-9FBE-3A18E8A913A9}" srcOrd="0" destOrd="0" presId="urn:microsoft.com/office/officeart/2005/8/layout/venn1"/>
    <dgm:cxn modelId="{590C7ACA-4168-4E17-A2C2-56EDD94F12A7}" type="presOf" srcId="{D0C5A526-1F2B-4F3E-AD0C-6E4F93B7191E}" destId="{27270EF1-3DD4-412E-A614-290766C06422}" srcOrd="0" destOrd="0" presId="urn:microsoft.com/office/officeart/2005/8/layout/venn1"/>
    <dgm:cxn modelId="{C4AD0560-8046-411E-B926-0FC923A2BE11}" type="presOf" srcId="{CEF0E22F-3E1D-4CE4-99FB-B2B9073A8E3F}" destId="{92AAAACC-BA3B-4C74-8EE6-0FB66D5A479E}" srcOrd="1" destOrd="0" presId="urn:microsoft.com/office/officeart/2005/8/layout/venn1"/>
    <dgm:cxn modelId="{E7E34879-ACBB-4318-A61F-1B11D44DF3AF}" type="presOf" srcId="{F1F8ACAA-9B02-4F50-8B52-EF5FE1F6D82E}" destId="{A6C7DA70-E52C-4106-BD94-E2BAF5F492B7}" srcOrd="1" destOrd="0" presId="urn:microsoft.com/office/officeart/2005/8/layout/venn1"/>
    <dgm:cxn modelId="{7856ADFE-1346-4A7F-9AF3-08BA1A83A488}" srcId="{D0C5A526-1F2B-4F3E-AD0C-6E4F93B7191E}" destId="{CEF0E22F-3E1D-4CE4-99FB-B2B9073A8E3F}" srcOrd="2" destOrd="0" parTransId="{8312FB72-A446-4EFA-A77F-913432357907}" sibTransId="{31535393-54B2-4762-B938-339240785751}"/>
    <dgm:cxn modelId="{B09385DF-354E-4124-BFAC-4CE0EEF83589}" srcId="{D0C5A526-1F2B-4F3E-AD0C-6E4F93B7191E}" destId="{2DA268BC-309C-4314-8C1E-DE3FD7E60544}" srcOrd="0" destOrd="0" parTransId="{4FDFE0D3-4061-429E-B470-FD24DA67B438}" sibTransId="{E6DB4B8D-876E-4DDB-85AE-B285845D206A}"/>
    <dgm:cxn modelId="{0392C198-C894-4098-B4E3-6F053A8856E6}" type="presOf" srcId="{2DA268BC-309C-4314-8C1E-DE3FD7E60544}" destId="{F0C7C14D-C1D6-4064-BEE5-27B9AFD5E3B3}" srcOrd="0" destOrd="0" presId="urn:microsoft.com/office/officeart/2005/8/layout/venn1"/>
    <dgm:cxn modelId="{55411450-AA99-4F94-A0B6-4CE14AF580F6}" type="presOf" srcId="{2DA268BC-309C-4314-8C1E-DE3FD7E60544}" destId="{922CEC6B-706F-4000-BAB4-12A7D11126AF}" srcOrd="1" destOrd="0" presId="urn:microsoft.com/office/officeart/2005/8/layout/venn1"/>
    <dgm:cxn modelId="{ABC76A6A-AF13-4985-8DAC-84A6C54B6E41}" type="presParOf" srcId="{27270EF1-3DD4-412E-A614-290766C06422}" destId="{F0C7C14D-C1D6-4064-BEE5-27B9AFD5E3B3}" srcOrd="0" destOrd="0" presId="urn:microsoft.com/office/officeart/2005/8/layout/venn1"/>
    <dgm:cxn modelId="{F3366F61-458C-4C77-ADED-73867BF1BB24}" type="presParOf" srcId="{27270EF1-3DD4-412E-A614-290766C06422}" destId="{922CEC6B-706F-4000-BAB4-12A7D11126AF}" srcOrd="1" destOrd="0" presId="urn:microsoft.com/office/officeart/2005/8/layout/venn1"/>
    <dgm:cxn modelId="{51DC699A-A674-4694-90F1-1844F8F61BD5}" type="presParOf" srcId="{27270EF1-3DD4-412E-A614-290766C06422}" destId="{BE873766-2108-4C56-B328-3B3DAA113575}" srcOrd="2" destOrd="0" presId="urn:microsoft.com/office/officeart/2005/8/layout/venn1"/>
    <dgm:cxn modelId="{EEFC7C2F-2BD8-44EE-A640-CE9AD74709E0}" type="presParOf" srcId="{27270EF1-3DD4-412E-A614-290766C06422}" destId="{A6C7DA70-E52C-4106-BD94-E2BAF5F492B7}" srcOrd="3" destOrd="0" presId="urn:microsoft.com/office/officeart/2005/8/layout/venn1"/>
    <dgm:cxn modelId="{63907FB3-2CFC-4E3B-8250-39F042C52074}" type="presParOf" srcId="{27270EF1-3DD4-412E-A614-290766C06422}" destId="{730D1C49-7AB5-4C65-9FBE-3A18E8A913A9}" srcOrd="4" destOrd="0" presId="urn:microsoft.com/office/officeart/2005/8/layout/venn1"/>
    <dgm:cxn modelId="{A7F74820-B21A-44FB-AC3A-BB0DE196F614}" type="presParOf" srcId="{27270EF1-3DD4-412E-A614-290766C06422}" destId="{92AAAACC-BA3B-4C74-8EE6-0FB66D5A479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5A526-1F2B-4F3E-AD0C-6E4F93B7191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DA268BC-309C-4314-8C1E-DE3FD7E60544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 smtClean="0"/>
            <a:t>Improvement</a:t>
          </a:r>
          <a:endParaRPr lang="en-US" dirty="0"/>
        </a:p>
      </dgm:t>
    </dgm:pt>
    <dgm:pt modelId="{4FDFE0D3-4061-429E-B470-FD24DA67B438}" type="parTrans" cxnId="{B09385DF-354E-4124-BFAC-4CE0EEF83589}">
      <dgm:prSet/>
      <dgm:spPr/>
      <dgm:t>
        <a:bodyPr/>
        <a:lstStyle/>
        <a:p>
          <a:endParaRPr lang="en-US"/>
        </a:p>
      </dgm:t>
    </dgm:pt>
    <dgm:pt modelId="{E6DB4B8D-876E-4DDB-85AE-B285845D206A}" type="sibTrans" cxnId="{B09385DF-354E-4124-BFAC-4CE0EEF83589}">
      <dgm:prSet/>
      <dgm:spPr/>
      <dgm:t>
        <a:bodyPr/>
        <a:lstStyle/>
        <a:p>
          <a:endParaRPr lang="en-US"/>
        </a:p>
      </dgm:t>
    </dgm:pt>
    <dgm:pt modelId="{F1F8ACAA-9B02-4F50-8B52-EF5FE1F6D82E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 smtClean="0"/>
            <a:t>Partnership</a:t>
          </a:r>
          <a:endParaRPr lang="en-US" dirty="0"/>
        </a:p>
      </dgm:t>
    </dgm:pt>
    <dgm:pt modelId="{CCE7AC4F-F6C1-4A9D-B7D7-CC8AD46C03A3}" type="parTrans" cxnId="{D35CD70D-5FF7-4C1D-83E0-88533210CB85}">
      <dgm:prSet/>
      <dgm:spPr/>
      <dgm:t>
        <a:bodyPr/>
        <a:lstStyle/>
        <a:p>
          <a:endParaRPr lang="en-US"/>
        </a:p>
      </dgm:t>
    </dgm:pt>
    <dgm:pt modelId="{363C3B24-0298-4C94-8769-F5ED78A6A7A8}" type="sibTrans" cxnId="{D35CD70D-5FF7-4C1D-83E0-88533210CB85}">
      <dgm:prSet/>
      <dgm:spPr/>
      <dgm:t>
        <a:bodyPr/>
        <a:lstStyle/>
        <a:p>
          <a:endParaRPr lang="en-US"/>
        </a:p>
      </dgm:t>
    </dgm:pt>
    <dgm:pt modelId="{CEF0E22F-3E1D-4CE4-99FB-B2B9073A8E3F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 smtClean="0"/>
            <a:t>Expansion</a:t>
          </a:r>
          <a:endParaRPr lang="en-US" dirty="0"/>
        </a:p>
      </dgm:t>
    </dgm:pt>
    <dgm:pt modelId="{8312FB72-A446-4EFA-A77F-913432357907}" type="parTrans" cxnId="{7856ADFE-1346-4A7F-9AF3-08BA1A83A488}">
      <dgm:prSet/>
      <dgm:spPr/>
      <dgm:t>
        <a:bodyPr/>
        <a:lstStyle/>
        <a:p>
          <a:endParaRPr lang="en-US"/>
        </a:p>
      </dgm:t>
    </dgm:pt>
    <dgm:pt modelId="{31535393-54B2-4762-B938-339240785751}" type="sibTrans" cxnId="{7856ADFE-1346-4A7F-9AF3-08BA1A83A488}">
      <dgm:prSet/>
      <dgm:spPr/>
      <dgm:t>
        <a:bodyPr/>
        <a:lstStyle/>
        <a:p>
          <a:endParaRPr lang="en-US"/>
        </a:p>
      </dgm:t>
    </dgm:pt>
    <dgm:pt modelId="{27270EF1-3DD4-412E-A614-290766C06422}" type="pres">
      <dgm:prSet presAssocID="{D0C5A526-1F2B-4F3E-AD0C-6E4F93B7191E}" presName="compositeShape" presStyleCnt="0">
        <dgm:presLayoutVars>
          <dgm:chMax val="7"/>
          <dgm:dir/>
          <dgm:resizeHandles val="exact"/>
        </dgm:presLayoutVars>
      </dgm:prSet>
      <dgm:spPr/>
    </dgm:pt>
    <dgm:pt modelId="{F0C7C14D-C1D6-4064-BEE5-27B9AFD5E3B3}" type="pres">
      <dgm:prSet presAssocID="{2DA268BC-309C-4314-8C1E-DE3FD7E60544}" presName="circ1" presStyleLbl="vennNode1" presStyleIdx="0" presStyleCnt="3" custScaleX="62251" custScaleY="55130" custLinFactNeighborX="4327" custLinFactNeighborY="-10206"/>
      <dgm:spPr/>
      <dgm:t>
        <a:bodyPr/>
        <a:lstStyle/>
        <a:p>
          <a:endParaRPr lang="en-US"/>
        </a:p>
      </dgm:t>
    </dgm:pt>
    <dgm:pt modelId="{922CEC6B-706F-4000-BAB4-12A7D11126AF}" type="pres">
      <dgm:prSet presAssocID="{2DA268BC-309C-4314-8C1E-DE3FD7E605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73766-2108-4C56-B328-3B3DAA113575}" type="pres">
      <dgm:prSet presAssocID="{F1F8ACAA-9B02-4F50-8B52-EF5FE1F6D82E}" presName="circ2" presStyleLbl="vennNode1" presStyleIdx="1" presStyleCnt="3" custScaleX="61436" custScaleY="62863" custLinFactNeighborX="-4045" custLinFactNeighborY="-35178"/>
      <dgm:spPr/>
      <dgm:t>
        <a:bodyPr/>
        <a:lstStyle/>
        <a:p>
          <a:endParaRPr lang="en-US"/>
        </a:p>
      </dgm:t>
    </dgm:pt>
    <dgm:pt modelId="{A6C7DA70-E52C-4106-BD94-E2BAF5F492B7}" type="pres">
      <dgm:prSet presAssocID="{F1F8ACAA-9B02-4F50-8B52-EF5FE1F6D8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D1C49-7AB5-4C65-9FBE-3A18E8A913A9}" type="pres">
      <dgm:prSet presAssocID="{CEF0E22F-3E1D-4CE4-99FB-B2B9073A8E3F}" presName="circ3" presStyleLbl="vennNode1" presStyleIdx="2" presStyleCnt="3" custScaleX="66301" custScaleY="61136" custLinFactNeighborX="21604" custLinFactNeighborY="-35817"/>
      <dgm:spPr/>
      <dgm:t>
        <a:bodyPr/>
        <a:lstStyle/>
        <a:p>
          <a:endParaRPr lang="en-US"/>
        </a:p>
      </dgm:t>
    </dgm:pt>
    <dgm:pt modelId="{92AAAACC-BA3B-4C74-8EE6-0FB66D5A479E}" type="pres">
      <dgm:prSet presAssocID="{CEF0E22F-3E1D-4CE4-99FB-B2B9073A8E3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5CD70D-5FF7-4C1D-83E0-88533210CB85}" srcId="{D0C5A526-1F2B-4F3E-AD0C-6E4F93B7191E}" destId="{F1F8ACAA-9B02-4F50-8B52-EF5FE1F6D82E}" srcOrd="1" destOrd="0" parTransId="{CCE7AC4F-F6C1-4A9D-B7D7-CC8AD46C03A3}" sibTransId="{363C3B24-0298-4C94-8769-F5ED78A6A7A8}"/>
    <dgm:cxn modelId="{C911788C-9FB7-47FC-9021-5A0307E7BEB2}" type="presOf" srcId="{F1F8ACAA-9B02-4F50-8B52-EF5FE1F6D82E}" destId="{BE873766-2108-4C56-B328-3B3DAA113575}" srcOrd="0" destOrd="0" presId="urn:microsoft.com/office/officeart/2005/8/layout/venn1"/>
    <dgm:cxn modelId="{2134123E-C501-441D-87C8-42D603F7EA8B}" type="presOf" srcId="{CEF0E22F-3E1D-4CE4-99FB-B2B9073A8E3F}" destId="{730D1C49-7AB5-4C65-9FBE-3A18E8A913A9}" srcOrd="0" destOrd="0" presId="urn:microsoft.com/office/officeart/2005/8/layout/venn1"/>
    <dgm:cxn modelId="{590C7ACA-4168-4E17-A2C2-56EDD94F12A7}" type="presOf" srcId="{D0C5A526-1F2B-4F3E-AD0C-6E4F93B7191E}" destId="{27270EF1-3DD4-412E-A614-290766C06422}" srcOrd="0" destOrd="0" presId="urn:microsoft.com/office/officeart/2005/8/layout/venn1"/>
    <dgm:cxn modelId="{C4AD0560-8046-411E-B926-0FC923A2BE11}" type="presOf" srcId="{CEF0E22F-3E1D-4CE4-99FB-B2B9073A8E3F}" destId="{92AAAACC-BA3B-4C74-8EE6-0FB66D5A479E}" srcOrd="1" destOrd="0" presId="urn:microsoft.com/office/officeart/2005/8/layout/venn1"/>
    <dgm:cxn modelId="{E7E34879-ACBB-4318-A61F-1B11D44DF3AF}" type="presOf" srcId="{F1F8ACAA-9B02-4F50-8B52-EF5FE1F6D82E}" destId="{A6C7DA70-E52C-4106-BD94-E2BAF5F492B7}" srcOrd="1" destOrd="0" presId="urn:microsoft.com/office/officeart/2005/8/layout/venn1"/>
    <dgm:cxn modelId="{7856ADFE-1346-4A7F-9AF3-08BA1A83A488}" srcId="{D0C5A526-1F2B-4F3E-AD0C-6E4F93B7191E}" destId="{CEF0E22F-3E1D-4CE4-99FB-B2B9073A8E3F}" srcOrd="2" destOrd="0" parTransId="{8312FB72-A446-4EFA-A77F-913432357907}" sibTransId="{31535393-54B2-4762-B938-339240785751}"/>
    <dgm:cxn modelId="{B09385DF-354E-4124-BFAC-4CE0EEF83589}" srcId="{D0C5A526-1F2B-4F3E-AD0C-6E4F93B7191E}" destId="{2DA268BC-309C-4314-8C1E-DE3FD7E60544}" srcOrd="0" destOrd="0" parTransId="{4FDFE0D3-4061-429E-B470-FD24DA67B438}" sibTransId="{E6DB4B8D-876E-4DDB-85AE-B285845D206A}"/>
    <dgm:cxn modelId="{0392C198-C894-4098-B4E3-6F053A8856E6}" type="presOf" srcId="{2DA268BC-309C-4314-8C1E-DE3FD7E60544}" destId="{F0C7C14D-C1D6-4064-BEE5-27B9AFD5E3B3}" srcOrd="0" destOrd="0" presId="urn:microsoft.com/office/officeart/2005/8/layout/venn1"/>
    <dgm:cxn modelId="{55411450-AA99-4F94-A0B6-4CE14AF580F6}" type="presOf" srcId="{2DA268BC-309C-4314-8C1E-DE3FD7E60544}" destId="{922CEC6B-706F-4000-BAB4-12A7D11126AF}" srcOrd="1" destOrd="0" presId="urn:microsoft.com/office/officeart/2005/8/layout/venn1"/>
    <dgm:cxn modelId="{ABC76A6A-AF13-4985-8DAC-84A6C54B6E41}" type="presParOf" srcId="{27270EF1-3DD4-412E-A614-290766C06422}" destId="{F0C7C14D-C1D6-4064-BEE5-27B9AFD5E3B3}" srcOrd="0" destOrd="0" presId="urn:microsoft.com/office/officeart/2005/8/layout/venn1"/>
    <dgm:cxn modelId="{F3366F61-458C-4C77-ADED-73867BF1BB24}" type="presParOf" srcId="{27270EF1-3DD4-412E-A614-290766C06422}" destId="{922CEC6B-706F-4000-BAB4-12A7D11126AF}" srcOrd="1" destOrd="0" presId="urn:microsoft.com/office/officeart/2005/8/layout/venn1"/>
    <dgm:cxn modelId="{51DC699A-A674-4694-90F1-1844F8F61BD5}" type="presParOf" srcId="{27270EF1-3DD4-412E-A614-290766C06422}" destId="{BE873766-2108-4C56-B328-3B3DAA113575}" srcOrd="2" destOrd="0" presId="urn:microsoft.com/office/officeart/2005/8/layout/venn1"/>
    <dgm:cxn modelId="{EEFC7C2F-2BD8-44EE-A640-CE9AD74709E0}" type="presParOf" srcId="{27270EF1-3DD4-412E-A614-290766C06422}" destId="{A6C7DA70-E52C-4106-BD94-E2BAF5F492B7}" srcOrd="3" destOrd="0" presId="urn:microsoft.com/office/officeart/2005/8/layout/venn1"/>
    <dgm:cxn modelId="{63907FB3-2CFC-4E3B-8250-39F042C52074}" type="presParOf" srcId="{27270EF1-3DD4-412E-A614-290766C06422}" destId="{730D1C49-7AB5-4C65-9FBE-3A18E8A913A9}" srcOrd="4" destOrd="0" presId="urn:microsoft.com/office/officeart/2005/8/layout/venn1"/>
    <dgm:cxn modelId="{A7F74820-B21A-44FB-AC3A-BB0DE196F614}" type="presParOf" srcId="{27270EF1-3DD4-412E-A614-290766C06422}" destId="{92AAAACC-BA3B-4C74-8EE6-0FB66D5A479E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7C14D-C1D6-4064-BEE5-27B9AFD5E3B3}">
      <dsp:nvSpPr>
        <dsp:cNvPr id="0" name=""/>
        <dsp:cNvSpPr/>
      </dsp:nvSpPr>
      <dsp:spPr>
        <a:xfrm>
          <a:off x="1894327" y="37006"/>
          <a:ext cx="2353603" cy="23536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Improvement</a:t>
          </a:r>
          <a:endParaRPr lang="en-US" sz="2300" kern="1200" dirty="0"/>
        </a:p>
      </dsp:txBody>
      <dsp:txXfrm>
        <a:off x="2208141" y="448887"/>
        <a:ext cx="1725975" cy="1059121"/>
      </dsp:txXfrm>
    </dsp:sp>
    <dsp:sp modelId="{BE873766-2108-4C56-B328-3B3DAA113575}">
      <dsp:nvSpPr>
        <dsp:cNvPr id="0" name=""/>
        <dsp:cNvSpPr/>
      </dsp:nvSpPr>
      <dsp:spPr>
        <a:xfrm>
          <a:off x="2719508" y="1520035"/>
          <a:ext cx="2353603" cy="23536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Partnership</a:t>
          </a:r>
          <a:endParaRPr lang="en-US" sz="2300" kern="1200" dirty="0"/>
        </a:p>
      </dsp:txBody>
      <dsp:txXfrm>
        <a:off x="3439318" y="2128049"/>
        <a:ext cx="1412161" cy="1294481"/>
      </dsp:txXfrm>
    </dsp:sp>
    <dsp:sp modelId="{730D1C49-7AB5-4C65-9FBE-3A18E8A913A9}">
      <dsp:nvSpPr>
        <dsp:cNvPr id="0" name=""/>
        <dsp:cNvSpPr/>
      </dsp:nvSpPr>
      <dsp:spPr>
        <a:xfrm>
          <a:off x="1020991" y="1520035"/>
          <a:ext cx="2353603" cy="23536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Expansion</a:t>
          </a:r>
          <a:endParaRPr lang="en-US" sz="2300" kern="1200" dirty="0"/>
        </a:p>
      </dsp:txBody>
      <dsp:txXfrm>
        <a:off x="1242622" y="2128049"/>
        <a:ext cx="1412161" cy="1294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7C14D-C1D6-4064-BEE5-27B9AFD5E3B3}">
      <dsp:nvSpPr>
        <dsp:cNvPr id="0" name=""/>
        <dsp:cNvSpPr/>
      </dsp:nvSpPr>
      <dsp:spPr>
        <a:xfrm>
          <a:off x="2310450" y="288510"/>
          <a:ext cx="1450838" cy="128487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Improvement</a:t>
          </a:r>
          <a:endParaRPr lang="en-US" sz="1400" kern="1200" dirty="0"/>
        </a:p>
      </dsp:txBody>
      <dsp:txXfrm>
        <a:off x="2503895" y="513363"/>
        <a:ext cx="1063948" cy="578193"/>
      </dsp:txXfrm>
    </dsp:sp>
    <dsp:sp modelId="{BE873766-2108-4C56-B328-3B3DAA113575}">
      <dsp:nvSpPr>
        <dsp:cNvPr id="0" name=""/>
        <dsp:cNvSpPr/>
      </dsp:nvSpPr>
      <dsp:spPr>
        <a:xfrm>
          <a:off x="2965795" y="1073034"/>
          <a:ext cx="1431844" cy="1465102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Partnership</a:t>
          </a:r>
          <a:endParaRPr lang="en-US" sz="1400" kern="1200" dirty="0"/>
        </a:p>
      </dsp:txBody>
      <dsp:txXfrm>
        <a:off x="3403701" y="1451519"/>
        <a:ext cx="859106" cy="805806"/>
      </dsp:txXfrm>
    </dsp:sp>
    <dsp:sp modelId="{730D1C49-7AB5-4C65-9FBE-3A18E8A913A9}">
      <dsp:nvSpPr>
        <dsp:cNvPr id="0" name=""/>
        <dsp:cNvSpPr/>
      </dsp:nvSpPr>
      <dsp:spPr>
        <a:xfrm>
          <a:off x="1824949" y="1078266"/>
          <a:ext cx="1545229" cy="1424852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Expansion</a:t>
          </a:r>
          <a:endParaRPr lang="en-US" sz="1400" kern="1200" dirty="0"/>
        </a:p>
      </dsp:txBody>
      <dsp:txXfrm>
        <a:off x="1970458" y="1446353"/>
        <a:ext cx="927137" cy="783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ECE09-88EC-4EDA-AD60-EDA1056100EB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E185C-DF9C-4AC1-A3CF-66C77CC97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6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3D903-7E03-4AE4-8E4E-32D91B229DDE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89F2B-2D58-489D-BEB9-45C00ED54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9F2B-2D58-489D-BEB9-45C00ED54D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5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9F2B-2D58-489D-BEB9-45C00ED54D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0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9F2B-2D58-489D-BEB9-45C00ED54D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8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9F2B-2D58-489D-BEB9-45C00ED54D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86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9F2B-2D58-489D-BEB9-45C00ED54D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95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9F2B-2D58-489D-BEB9-45C00ED54D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4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9F2B-2D58-489D-BEB9-45C00ED54D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9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9F2B-2D58-489D-BEB9-45C00ED54D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1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9F2B-2D58-489D-BEB9-45C00ED54D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8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E2E5-528B-4D60-8C0A-F205DE6657E0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4481-9364-442B-8E8D-0FED346C4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7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E2E5-528B-4D60-8C0A-F205DE6657E0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4481-9364-442B-8E8D-0FED346C4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E2E5-528B-4D60-8C0A-F205DE6657E0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4481-9364-442B-8E8D-0FED346C4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7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E2E5-528B-4D60-8C0A-F205DE6657E0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4481-9364-442B-8E8D-0FED346C4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E2E5-528B-4D60-8C0A-F205DE6657E0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4481-9364-442B-8E8D-0FED346C4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2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E2E5-528B-4D60-8C0A-F205DE6657E0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4481-9364-442B-8E8D-0FED346C4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9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E2E5-528B-4D60-8C0A-F205DE6657E0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4481-9364-442B-8E8D-0FED346C4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8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E2E5-528B-4D60-8C0A-F205DE6657E0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4481-9364-442B-8E8D-0FED346C4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3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E2E5-528B-4D60-8C0A-F205DE6657E0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4481-9364-442B-8E8D-0FED346C4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E2E5-528B-4D60-8C0A-F205DE6657E0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4481-9364-442B-8E8D-0FED346C4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27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E2E5-528B-4D60-8C0A-F205DE6657E0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4481-9364-442B-8E8D-0FED346C4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9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BE2E5-528B-4D60-8C0A-F205DE6657E0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64481-9364-442B-8E8D-0FED346C4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2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l.org.uk/help-and-advice/guidance-pape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fer.ac.uk/" TargetMode="External"/><Relationship Id="rId5" Type="http://schemas.openxmlformats.org/officeDocument/2006/relationships/hyperlink" Target="https://www.nga.org.uk/.../NGA.../Executive-headteachers" TargetMode="External"/><Relationship Id="rId4" Type="http://schemas.openxmlformats.org/officeDocument/2006/relationships/hyperlink" Target="https://schoolgovernors.thekeysuppor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5346"/>
            <a:ext cx="9144000" cy="2387600"/>
          </a:xfrm>
        </p:spPr>
        <p:txBody>
          <a:bodyPr/>
          <a:lstStyle/>
          <a:p>
            <a:r>
              <a:rPr lang="en-GB" b="1" dirty="0" smtClean="0"/>
              <a:t>The Role of the Executive Headteacher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4749"/>
            <a:ext cx="9144000" cy="2977857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HfL Governors Conference 2017</a:t>
            </a:r>
          </a:p>
          <a:p>
            <a:r>
              <a:rPr lang="en-GB" sz="2800" b="1" dirty="0" smtClean="0"/>
              <a:t>Ali Pepper</a:t>
            </a:r>
          </a:p>
          <a:p>
            <a:r>
              <a:rPr lang="en-GB" dirty="0" smtClean="0"/>
              <a:t>HfL School Effectiveness </a:t>
            </a:r>
            <a:r>
              <a:rPr lang="en-GB" dirty="0" smtClean="0"/>
              <a:t>Adviser</a:t>
            </a:r>
          </a:p>
          <a:p>
            <a:r>
              <a:rPr lang="en-GB" sz="2800" b="1" dirty="0" err="1"/>
              <a:t>Dr.</a:t>
            </a:r>
            <a:r>
              <a:rPr lang="en-GB" sz="2800" b="1" dirty="0"/>
              <a:t> Tony Breslin</a:t>
            </a:r>
          </a:p>
          <a:p>
            <a:r>
              <a:rPr lang="en-GB" dirty="0" smtClean="0"/>
              <a:t>Chair of Board of Governors</a:t>
            </a:r>
          </a:p>
          <a:p>
            <a:r>
              <a:rPr lang="en-GB" dirty="0" smtClean="0"/>
              <a:t>Bushey Primary Education Federation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3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967409" y="627018"/>
            <a:ext cx="2925323" cy="19836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have an EHT?</a:t>
            </a:r>
            <a:endParaRPr lang="en-GB" dirty="0"/>
          </a:p>
        </p:txBody>
      </p:sp>
      <p:sp>
        <p:nvSpPr>
          <p:cNvPr id="3" name="Cloud Callout 2"/>
          <p:cNvSpPr/>
          <p:nvPr/>
        </p:nvSpPr>
        <p:spPr>
          <a:xfrm>
            <a:off x="8386356" y="439783"/>
            <a:ext cx="2856410" cy="20648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is an EHT different from a Headteacher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4660424" y="954157"/>
            <a:ext cx="3118601" cy="212034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sort of candidates make good Executive Heads?</a:t>
            </a:r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518160" y="3697357"/>
            <a:ext cx="3159534" cy="191531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do Governors and executive Heads work together?</a:t>
            </a:r>
            <a:endParaRPr lang="en-GB" dirty="0"/>
          </a:p>
        </p:txBody>
      </p:sp>
      <p:sp>
        <p:nvSpPr>
          <p:cNvPr id="6" name="Cloud Callout 5"/>
          <p:cNvSpPr/>
          <p:nvPr/>
        </p:nvSpPr>
        <p:spPr>
          <a:xfrm>
            <a:off x="8386356" y="3604591"/>
            <a:ext cx="2856410" cy="200808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Who is responsible for managing an Executive Headteacher?</a:t>
            </a:r>
            <a:endParaRPr lang="en-GB" dirty="0"/>
          </a:p>
        </p:txBody>
      </p:sp>
      <p:sp>
        <p:nvSpPr>
          <p:cNvPr id="7" name="Cloud Callout 6"/>
          <p:cNvSpPr/>
          <p:nvPr/>
        </p:nvSpPr>
        <p:spPr>
          <a:xfrm>
            <a:off x="4660425" y="4131546"/>
            <a:ext cx="3118600" cy="1845184"/>
          </a:xfrm>
          <a:prstGeom prst="cloud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do Executive Heads fit into a leadership structure?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30" y="553731"/>
            <a:ext cx="8804431" cy="66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10" y="300446"/>
            <a:ext cx="9053515" cy="63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62" y="343079"/>
            <a:ext cx="8699863" cy="61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75914" y="436099"/>
            <a:ext cx="6929342" cy="64108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2925129"/>
              </p:ext>
            </p:extLst>
          </p:nvPr>
        </p:nvGraphicFramePr>
        <p:xfrm>
          <a:off x="2893533" y="1680187"/>
          <a:ext cx="6094103" cy="3922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34281" y="2804819"/>
            <a:ext cx="2588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School to school consistency and collaboration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46960" y="2804819"/>
            <a:ext cx="237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Outward</a:t>
            </a:r>
          </a:p>
          <a:p>
            <a:pPr algn="ctr"/>
            <a:r>
              <a:rPr lang="en-GB" b="1" dirty="0" smtClean="0"/>
              <a:t> facing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4496" y="734978"/>
            <a:ext cx="237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Strategic </a:t>
            </a:r>
          </a:p>
          <a:p>
            <a:pPr algn="ctr"/>
            <a:r>
              <a:rPr lang="en-GB" b="1" dirty="0" smtClean="0"/>
              <a:t>thinking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54496" y="5722315"/>
            <a:ext cx="237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Coaching and staff development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944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 flipV="1">
            <a:off x="3857912" y="1383932"/>
            <a:ext cx="5321702" cy="3870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138865"/>
              </p:ext>
            </p:extLst>
          </p:nvPr>
        </p:nvGraphicFramePr>
        <p:xfrm>
          <a:off x="3413737" y="1657751"/>
          <a:ext cx="5813355" cy="388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03742" y="2903147"/>
            <a:ext cx="1941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School to school consistency and collaboration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73685" y="3055343"/>
            <a:ext cx="237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Outward</a:t>
            </a:r>
          </a:p>
          <a:p>
            <a:pPr algn="ctr"/>
            <a:r>
              <a:rPr lang="en-GB" b="1" dirty="0" smtClean="0"/>
              <a:t> facing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0867" y="1344814"/>
            <a:ext cx="237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Strategic </a:t>
            </a:r>
          </a:p>
          <a:p>
            <a:pPr algn="ctr"/>
            <a:r>
              <a:rPr lang="en-GB" b="1" dirty="0" smtClean="0"/>
              <a:t>thinking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77793" y="4282782"/>
            <a:ext cx="237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Coaching and staff development</a:t>
            </a:r>
            <a:endParaRPr lang="en-GB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284852" y="1059734"/>
            <a:ext cx="424070" cy="364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H="1" flipV="1">
            <a:off x="6370399" y="963116"/>
            <a:ext cx="361" cy="381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20" idx="3"/>
          </p:cNvCxnSpPr>
          <p:nvPr/>
        </p:nvCxnSpPr>
        <p:spPr>
          <a:xfrm flipV="1">
            <a:off x="7082909" y="1156016"/>
            <a:ext cx="372753" cy="239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240194" y="324814"/>
            <a:ext cx="1190475" cy="8777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Treats schools fairly and equitably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20079" y="5528411"/>
            <a:ext cx="1358680" cy="10469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Delegates clear responsibility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270105" y="398338"/>
            <a:ext cx="1267063" cy="8876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Balances individual school identity with consistency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938918" y="2089458"/>
            <a:ext cx="495376" cy="358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227092" y="3124996"/>
            <a:ext cx="5357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091061" y="3858423"/>
            <a:ext cx="532728" cy="379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398988" y="2401271"/>
            <a:ext cx="424070" cy="364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046720" y="3358873"/>
            <a:ext cx="767638" cy="225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445418" y="3846751"/>
            <a:ext cx="460155" cy="312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385205" y="5144962"/>
            <a:ext cx="544745" cy="397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537599" y="5275002"/>
            <a:ext cx="1" cy="499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972074" y="5151508"/>
            <a:ext cx="425978" cy="313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9400884" y="1286013"/>
            <a:ext cx="1189949" cy="10696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Assimilates information easily to identify trends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810272" y="2656799"/>
            <a:ext cx="1120290" cy="9363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Holds others to account and quality assures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544447" y="4016168"/>
            <a:ext cx="1124968" cy="9958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Works with governors to map a route to achieve vision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190955" y="1476072"/>
            <a:ext cx="1316503" cy="10051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Lead spokesperson for the organisation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954582" y="2906923"/>
            <a:ext cx="1078091" cy="8738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Business and financial acumen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26505" y="4057409"/>
            <a:ext cx="1280953" cy="10191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Sustains networks with a range of stakeholders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957232" y="5819558"/>
            <a:ext cx="1123061" cy="9757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Coaches and develops leaders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565229" y="5542130"/>
            <a:ext cx="1212326" cy="9487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Recognises people’s strengths and weaknesses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827594" y="87854"/>
            <a:ext cx="1014125" cy="8561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Acts as critical friend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841719" y="398338"/>
            <a:ext cx="3265212" cy="2508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974449" y="706301"/>
            <a:ext cx="2528120" cy="1625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10625718" y="1456181"/>
            <a:ext cx="357652" cy="142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0106931" y="87854"/>
            <a:ext cx="192094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Strategic Priorities</a:t>
            </a:r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10590833" y="706301"/>
            <a:ext cx="133857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Roles</a:t>
            </a:r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11043138" y="1286013"/>
            <a:ext cx="8862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3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9697"/>
              </p:ext>
            </p:extLst>
          </p:nvPr>
        </p:nvGraphicFramePr>
        <p:xfrm>
          <a:off x="2032000" y="719664"/>
          <a:ext cx="7999896" cy="499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38234283"/>
                    </a:ext>
                  </a:extLst>
                </a:gridCol>
                <a:gridCol w="3935896">
                  <a:extLst>
                    <a:ext uri="{9D8B030D-6E8A-4147-A177-3AD203B41FA5}">
                      <a16:colId xmlns:a16="http://schemas.microsoft.com/office/drawing/2014/main" val="2658166592"/>
                    </a:ext>
                  </a:extLst>
                </a:gridCol>
              </a:tblGrid>
              <a:tr h="24960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3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ability to operate and think strategically</a:t>
                      </a:r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3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ability to forge strong relationships</a:t>
                      </a:r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288917"/>
                  </a:ext>
                </a:extLst>
              </a:tr>
              <a:tr h="24960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ability to shape the direction of the school(s), secure change and drive through a moral purpose</a:t>
                      </a:r>
                      <a:endParaRPr lang="en-GB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Certain moral and personal attributes</a:t>
                      </a:r>
                      <a:endParaRPr lang="en-GB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000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8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107" y="787791"/>
            <a:ext cx="9045527" cy="358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842645" algn="l"/>
              </a:tabLs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ASCL guidance papers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42645" algn="l"/>
              </a:tabLst>
            </a:pPr>
            <a:r>
              <a:rPr lang="en-GB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https://www.ascl.org.uk/help-and-advice/guidance-papers/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42645" algn="l"/>
              </a:tabLs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Key for School Leaders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42645" algn="l"/>
              </a:tabLst>
            </a:pPr>
            <a:r>
              <a:rPr lang="en-GB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https://schoolgovernors.thekeysupport.com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42645" algn="l"/>
              </a:tabLst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Governance Association (NGA)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42645" algn="l"/>
              </a:tabLst>
            </a:pPr>
            <a:r>
              <a:rPr lang="en-GB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https://www.nga.org.uk/.../NGA.../Executive-headteachers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42645" algn="l"/>
              </a:tabLs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 for Educational Research (NFER)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42645" algn="l"/>
              </a:tabLst>
            </a:pPr>
            <a:r>
              <a:rPr lang="en-GB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GB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www.nfer.ac.uk</a:t>
            </a:r>
            <a:endParaRPr lang="en-GB" u="sng" dirty="0" smtClean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42645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270</Words>
  <Application>Microsoft Office PowerPoint</Application>
  <PresentationFormat>Widescreen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The Role of the Executive Headteacher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Pepper</dc:creator>
  <cp:lastModifiedBy>Ali Pepper</cp:lastModifiedBy>
  <cp:revision>16</cp:revision>
  <dcterms:created xsi:type="dcterms:W3CDTF">2017-08-25T09:09:29Z</dcterms:created>
  <dcterms:modified xsi:type="dcterms:W3CDTF">2017-10-31T21:53:45Z</dcterms:modified>
</cp:coreProperties>
</file>